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70" r:id="rId7"/>
    <p:sldId id="271" r:id="rId8"/>
    <p:sldId id="261" r:id="rId9"/>
    <p:sldId id="262" r:id="rId10"/>
    <p:sldId id="269" r:id="rId11"/>
    <p:sldId id="263" r:id="rId12"/>
    <p:sldId id="264" r:id="rId13"/>
    <p:sldId id="268" r:id="rId14"/>
    <p:sldId id="266" r:id="rId15"/>
    <p:sldId id="265" r:id="rId16"/>
    <p:sldId id="267"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251BFDE-B6E4-4327-A0FA-E903155CD795}" type="datetimeFigureOut">
              <a:rPr lang="en-US" smtClean="0"/>
              <a:t>6/16/2012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364014-781C-4510-AAF3-9B7008E2185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51BFDE-B6E4-4327-A0FA-E903155CD795}" type="datetimeFigureOut">
              <a:rPr lang="en-US" smtClean="0"/>
              <a:t>6/16/2012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364014-781C-4510-AAF3-9B7008E2185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51BFDE-B6E4-4327-A0FA-E903155CD795}" type="datetimeFigureOut">
              <a:rPr lang="en-US" smtClean="0"/>
              <a:t>6/16/2012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364014-781C-4510-AAF3-9B7008E2185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251BFDE-B6E4-4327-A0FA-E903155CD795}" type="datetimeFigureOut">
              <a:rPr lang="en-US" smtClean="0"/>
              <a:t>6/16/2012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364014-781C-4510-AAF3-9B7008E2185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6251BFDE-B6E4-4327-A0FA-E903155CD795}" type="datetimeFigureOut">
              <a:rPr lang="en-US" smtClean="0"/>
              <a:t>6/16/2012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364014-781C-4510-AAF3-9B7008E2185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251BFDE-B6E4-4327-A0FA-E903155CD795}" type="datetimeFigureOut">
              <a:rPr lang="en-US" smtClean="0"/>
              <a:t>6/16/2012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364014-781C-4510-AAF3-9B7008E21858}"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251BFDE-B6E4-4327-A0FA-E903155CD795}" type="datetimeFigureOut">
              <a:rPr lang="en-US" smtClean="0"/>
              <a:t>6/16/2012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364014-781C-4510-AAF3-9B7008E2185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251BFDE-B6E4-4327-A0FA-E903155CD795}" type="datetimeFigureOut">
              <a:rPr lang="en-US" smtClean="0"/>
              <a:t>6/16/2012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364014-781C-4510-AAF3-9B7008E2185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51BFDE-B6E4-4327-A0FA-E903155CD795}" type="datetimeFigureOut">
              <a:rPr lang="en-US" smtClean="0"/>
              <a:t>6/16/2012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B364014-781C-4510-AAF3-9B7008E2185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6251BFDE-B6E4-4327-A0FA-E903155CD795}" type="datetimeFigureOut">
              <a:rPr lang="en-US" smtClean="0"/>
              <a:t>6/16/2012</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EB364014-781C-4510-AAF3-9B7008E2185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51BFDE-B6E4-4327-A0FA-E903155CD795}" type="datetimeFigureOut">
              <a:rPr lang="en-US" smtClean="0"/>
              <a:t>6/16/2012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364014-781C-4510-AAF3-9B7008E2185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6251BFDE-B6E4-4327-A0FA-E903155CD795}" type="datetimeFigureOut">
              <a:rPr lang="en-US" smtClean="0"/>
              <a:t>6/16/2012</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EB364014-781C-4510-AAF3-9B7008E2185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camcom.ngu.edu/its/Document%20Library3/1/Activote%20Tutorial.pdf"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manuals.info.apple.com/en/ipad_user_guide.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ardware%20Resources.pptx"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bizsupport1.austin.hp.com/bc/docs/support/SupportManual/c02745864/c02745864.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www.cobyusa.com/files/manuals/MID7015_MN.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Hardware Resources</a:t>
            </a:r>
            <a:endParaRPr lang="en-US" dirty="0"/>
          </a:p>
        </p:txBody>
      </p:sp>
      <p:sp>
        <p:nvSpPr>
          <p:cNvPr id="3" name="Subtitle 2"/>
          <p:cNvSpPr>
            <a:spLocks noGrp="1"/>
          </p:cNvSpPr>
          <p:nvPr>
            <p:ph type="subTitle" idx="1"/>
          </p:nvPr>
        </p:nvSpPr>
        <p:spPr/>
        <p:txBody>
          <a:bodyPr>
            <a:normAutofit fontScale="47500" lnSpcReduction="20000"/>
          </a:bodyPr>
          <a:lstStyle/>
          <a:p>
            <a:r>
              <a:rPr lang="en-US" dirty="0" smtClean="0"/>
              <a:t>D. Jayne-</a:t>
            </a:r>
            <a:r>
              <a:rPr lang="en-US" dirty="0"/>
              <a:t>H</a:t>
            </a:r>
            <a:r>
              <a:rPr lang="en-US" dirty="0" smtClean="0"/>
              <a:t>utchinson</a:t>
            </a:r>
          </a:p>
          <a:p>
            <a:r>
              <a:rPr lang="en-US" dirty="0" smtClean="0"/>
              <a:t>Ramona  Special Education</a:t>
            </a:r>
            <a:endParaRPr lang="en-US" dirty="0"/>
          </a:p>
        </p:txBody>
      </p:sp>
    </p:spTree>
    <p:extLst>
      <p:ext uri="{BB962C8B-B14F-4D97-AF65-F5344CB8AC3E}">
        <p14:creationId xmlns:p14="http://schemas.microsoft.com/office/powerpoint/2010/main" val="8584209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Tip for the </a:t>
            </a:r>
            <a:r>
              <a:rPr lang="en-US" dirty="0" err="1" smtClean="0"/>
              <a:t>Coby</a:t>
            </a:r>
            <a:r>
              <a:rPr lang="en-US" dirty="0" smtClean="0"/>
              <a:t> </a:t>
            </a:r>
            <a:r>
              <a:rPr lang="en-US" dirty="0" err="1" smtClean="0"/>
              <a:t>Kryos</a:t>
            </a:r>
            <a:r>
              <a:rPr lang="en-US" dirty="0" smtClean="0"/>
              <a:t>- </a:t>
            </a:r>
            <a:endParaRPr lang="en-US" dirty="0"/>
          </a:p>
        </p:txBody>
      </p:sp>
      <p:sp>
        <p:nvSpPr>
          <p:cNvPr id="3" name="Content Placeholder 2"/>
          <p:cNvSpPr>
            <a:spLocks noGrp="1"/>
          </p:cNvSpPr>
          <p:nvPr>
            <p:ph idx="1"/>
          </p:nvPr>
        </p:nvSpPr>
        <p:spPr/>
        <p:txBody>
          <a:bodyPr/>
          <a:lstStyle/>
          <a:p>
            <a:r>
              <a:rPr lang="en-US" dirty="0" smtClean="0"/>
              <a:t>Larger keyboards as well as a mouse could be added for those who struggle with fine motor skills. The small screen and keyboard posed an issue for some special education students. </a:t>
            </a:r>
            <a:endParaRPr lang="en-US"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1905000"/>
            <a:ext cx="4114800" cy="428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73508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Activotes</a:t>
            </a:r>
            <a:endParaRPr lang="en-US" dirty="0"/>
          </a:p>
        </p:txBody>
      </p:sp>
      <p:sp>
        <p:nvSpPr>
          <p:cNvPr id="3" name="Content Placeholder 2"/>
          <p:cNvSpPr>
            <a:spLocks noGrp="1"/>
          </p:cNvSpPr>
          <p:nvPr>
            <p:ph idx="1"/>
          </p:nvPr>
        </p:nvSpPr>
        <p:spPr>
          <a:xfrm>
            <a:off x="762000" y="1066800"/>
            <a:ext cx="7520940" cy="3579849"/>
          </a:xfrm>
        </p:spPr>
        <p:txBody>
          <a:bodyPr/>
          <a:lstStyle/>
          <a:p>
            <a:r>
              <a:rPr lang="en-US" dirty="0" smtClean="0"/>
              <a:t>Students can respond to multiple choice questions on the Interactive white board using these small voting instruments. Graphs are created, as well as visual representations of who has participated.  Teachers can check for understanding at a glance, the risk  of publically revealing a wrong answer is reduced for students- confidence increases. </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0463" y="2300288"/>
            <a:ext cx="1743075" cy="225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22452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Acti</a:t>
            </a:r>
            <a:r>
              <a:rPr lang="en-US" dirty="0" smtClean="0"/>
              <a:t> Votes Users’ Guide</a:t>
            </a:r>
            <a:endParaRPr lang="en-US" dirty="0"/>
          </a:p>
        </p:txBody>
      </p:sp>
      <p:sp>
        <p:nvSpPr>
          <p:cNvPr id="3" name="Content Placeholder 2"/>
          <p:cNvSpPr>
            <a:spLocks noGrp="1"/>
          </p:cNvSpPr>
          <p:nvPr>
            <p:ph idx="1"/>
          </p:nvPr>
        </p:nvSpPr>
        <p:spPr/>
        <p:txBody>
          <a:bodyPr/>
          <a:lstStyle/>
          <a:p>
            <a:r>
              <a:rPr lang="en-US" dirty="0">
                <a:hlinkClick r:id="rId2"/>
              </a:rPr>
              <a:t>https://</a:t>
            </a:r>
            <a:r>
              <a:rPr lang="en-US" dirty="0" smtClean="0">
                <a:hlinkClick r:id="rId2"/>
              </a:rPr>
              <a:t>camcom.ngu.edu/its/Document%20Library3/1/Activote%20Tutorial.pdf</a:t>
            </a:r>
            <a:endParaRPr lang="en-US" dirty="0" smtClean="0"/>
          </a:p>
          <a:p>
            <a:endParaRPr lang="en-US" dirty="0"/>
          </a:p>
          <a:p>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1676400"/>
            <a:ext cx="308610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90102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65760"/>
            <a:ext cx="3901440" cy="1386840"/>
          </a:xfrm>
        </p:spPr>
        <p:txBody>
          <a:bodyPr/>
          <a:lstStyle/>
          <a:p>
            <a:r>
              <a:rPr lang="en-US" dirty="0" smtClean="0"/>
              <a:t>Generating different types of</a:t>
            </a:r>
            <a:br>
              <a:rPr lang="en-US" dirty="0" smtClean="0"/>
            </a:br>
            <a:r>
              <a:rPr lang="en-US" dirty="0" smtClean="0"/>
              <a:t>Graphs showing responses. </a:t>
            </a:r>
            <a:endParaRPr lang="en-US" dirty="0"/>
          </a:p>
        </p:txBody>
      </p:sp>
      <p:sp>
        <p:nvSpPr>
          <p:cNvPr id="3" name="Content Placeholder 2"/>
          <p:cNvSpPr>
            <a:spLocks noGrp="1"/>
          </p:cNvSpPr>
          <p:nvPr>
            <p:ph idx="1"/>
          </p:nvPr>
        </p:nvSpPr>
        <p:spPr>
          <a:xfrm>
            <a:off x="822960" y="2133600"/>
            <a:ext cx="7520940" cy="2546877"/>
          </a:xfrm>
        </p:spPr>
        <p:txBody>
          <a:bodyPr/>
          <a:lstStyle/>
          <a:p>
            <a:endParaRPr lang="en-US"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1000" y="952500"/>
            <a:ext cx="4229615" cy="590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73061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Ipads</a:t>
            </a:r>
            <a:r>
              <a:rPr lang="en-US" dirty="0" smtClean="0"/>
              <a:t> </a:t>
            </a:r>
            <a:endParaRPr lang="en-US" dirty="0"/>
          </a:p>
        </p:txBody>
      </p:sp>
      <p:sp>
        <p:nvSpPr>
          <p:cNvPr id="3" name="Content Placeholder 2"/>
          <p:cNvSpPr>
            <a:spLocks noGrp="1"/>
          </p:cNvSpPr>
          <p:nvPr>
            <p:ph idx="1"/>
          </p:nvPr>
        </p:nvSpPr>
        <p:spPr/>
        <p:txBody>
          <a:bodyPr/>
          <a:lstStyle/>
          <a:p>
            <a:r>
              <a:rPr lang="en-US" dirty="0" smtClean="0"/>
              <a:t>Each teacher at our high school site has been issued an </a:t>
            </a:r>
            <a:r>
              <a:rPr lang="en-US" dirty="0" err="1" smtClean="0"/>
              <a:t>iPad</a:t>
            </a:r>
            <a:r>
              <a:rPr lang="en-US" dirty="0" smtClean="0"/>
              <a:t>. In small group instruction, it is great for instant access to the web to build background knowledge.  It is also a great portable way to record roll,  grades, check email all while circulating the room. Students can practice skills on  many apps while other are students are working on other things. </a:t>
            </a:r>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2895600"/>
            <a:ext cx="2743200" cy="227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65323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iPad</a:t>
            </a:r>
            <a:r>
              <a:rPr lang="en-US" dirty="0" smtClean="0"/>
              <a:t> users guide </a:t>
            </a:r>
            <a:endParaRPr lang="en-US" dirty="0"/>
          </a:p>
        </p:txBody>
      </p:sp>
      <p:sp>
        <p:nvSpPr>
          <p:cNvPr id="3" name="Content Placeholder 2"/>
          <p:cNvSpPr>
            <a:spLocks noGrp="1"/>
          </p:cNvSpPr>
          <p:nvPr>
            <p:ph idx="1"/>
          </p:nvPr>
        </p:nvSpPr>
        <p:spPr/>
        <p:txBody>
          <a:bodyPr/>
          <a:lstStyle/>
          <a:p>
            <a:r>
              <a:rPr lang="en-US" dirty="0">
                <a:hlinkClick r:id="rId2"/>
              </a:rPr>
              <a:t>http://</a:t>
            </a:r>
            <a:r>
              <a:rPr lang="en-US" dirty="0" smtClean="0">
                <a:hlinkClick r:id="rId2"/>
              </a:rPr>
              <a:t>manuals.info.apple.com/en/ipad_user_guide.pdf</a:t>
            </a:r>
            <a:endParaRPr lang="en-US" dirty="0" smtClean="0"/>
          </a:p>
          <a:p>
            <a:endParaRPr lang="en-US" dirty="0"/>
          </a:p>
          <a:p>
            <a:endParaRPr lang="en-US" dirty="0" smtClean="0"/>
          </a:p>
          <a:p>
            <a:endParaRPr lang="en-US" dirty="0"/>
          </a:p>
          <a:p>
            <a:endParaRPr lang="en-US"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9883" y="1905000"/>
            <a:ext cx="5267325" cy="43338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023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Ipad</a:t>
            </a:r>
            <a:r>
              <a:rPr lang="en-US" dirty="0" smtClean="0"/>
              <a:t> accessibility– helpful tip</a:t>
            </a:r>
            <a:endParaRPr lang="en-US" dirty="0"/>
          </a:p>
        </p:txBody>
      </p:sp>
      <p:sp>
        <p:nvSpPr>
          <p:cNvPr id="3" name="Content Placeholder 2"/>
          <p:cNvSpPr>
            <a:spLocks noGrp="1"/>
          </p:cNvSpPr>
          <p:nvPr>
            <p:ph idx="1"/>
          </p:nvPr>
        </p:nvSpPr>
        <p:spPr/>
        <p:txBody>
          <a:bodyPr/>
          <a:lstStyle/>
          <a:p>
            <a:r>
              <a:rPr lang="en-US" dirty="0" smtClean="0"/>
              <a:t>Voice over- text read to younger or struggling students. </a:t>
            </a:r>
            <a:endParaRPr lang="en-US"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6388" y="2100263"/>
            <a:ext cx="5991225" cy="2657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86833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Interactive promethean Board</a:t>
            </a:r>
            <a:endParaRPr lang="en-US" dirty="0"/>
          </a:p>
        </p:txBody>
      </p:sp>
      <p:sp>
        <p:nvSpPr>
          <p:cNvPr id="3" name="Content Placeholder 2"/>
          <p:cNvSpPr>
            <a:spLocks noGrp="1"/>
          </p:cNvSpPr>
          <p:nvPr>
            <p:ph idx="1"/>
          </p:nvPr>
        </p:nvSpPr>
        <p:spPr>
          <a:xfrm>
            <a:off x="822960" y="1100628"/>
            <a:ext cx="7520940" cy="4919172"/>
          </a:xfrm>
        </p:spPr>
        <p:txBody>
          <a:bodyPr/>
          <a:lstStyle/>
          <a:p>
            <a:r>
              <a:rPr lang="en-US" dirty="0" smtClean="0"/>
              <a:t>Videos, Flipcharts, and tools to highlight and annotate shared texts or websites.   Students  are usually eager to share answers or ideas on the board. Answers can also be written remotely on a slate.  </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2909" y="2057400"/>
            <a:ext cx="70104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56888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Activ</a:t>
            </a:r>
            <a:r>
              <a:rPr lang="en-US" dirty="0" smtClean="0"/>
              <a:t> board resources</a:t>
            </a:r>
            <a:endParaRPr lang="en-US" dirty="0"/>
          </a:p>
        </p:txBody>
      </p:sp>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143000"/>
            <a:ext cx="7467600" cy="5974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49988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HP Laptop</a:t>
            </a:r>
            <a:endParaRPr lang="en-US" dirty="0"/>
          </a:p>
        </p:txBody>
      </p:sp>
      <p:sp>
        <p:nvSpPr>
          <p:cNvPr id="3" name="Content Placeholder 2"/>
          <p:cNvSpPr>
            <a:spLocks noGrp="1"/>
          </p:cNvSpPr>
          <p:nvPr>
            <p:ph idx="1"/>
          </p:nvPr>
        </p:nvSpPr>
        <p:spPr/>
        <p:txBody>
          <a:bodyPr/>
          <a:lstStyle/>
          <a:p>
            <a:r>
              <a:rPr lang="en-US" dirty="0" smtClean="0"/>
              <a:t>Lap top includes a detachable docking station that allows for ease of transport. It also facilitates the various connections to the Interactive board it self. </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45172" y="1981200"/>
            <a:ext cx="2622192" cy="2333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99010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Trouble shooting site and manual </a:t>
            </a:r>
            <a:endParaRPr lang="en-US" dirty="0"/>
          </a:p>
        </p:txBody>
      </p:sp>
      <p:sp>
        <p:nvSpPr>
          <p:cNvPr id="3" name="Content Placeholder 2"/>
          <p:cNvSpPr>
            <a:spLocks noGrp="1"/>
          </p:cNvSpPr>
          <p:nvPr>
            <p:ph idx="1"/>
          </p:nvPr>
        </p:nvSpPr>
        <p:spPr/>
        <p:txBody>
          <a:bodyPr/>
          <a:lstStyle/>
          <a:p>
            <a:r>
              <a:rPr lang="en-US" dirty="0">
                <a:hlinkClick r:id="rId2" action="ppaction://hlinkpres?slideindex=1&amp;slidetitle="/>
              </a:rPr>
              <a:t>http</a:t>
            </a:r>
            <a:r>
              <a:rPr lang="en-US" dirty="0"/>
              <a:t>://h20000.www2.hp.com/bizsupport/TechSupport/SupportResources.jsp?lang=en&amp;cc=us&amp;prodTypeId=321957&amp;prodSeriesId=4095872</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1830647"/>
            <a:ext cx="6324600" cy="5059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69068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Manual with Dock support </a:t>
            </a:r>
            <a:endParaRPr lang="en-US" dirty="0"/>
          </a:p>
        </p:txBody>
      </p:sp>
      <p:sp>
        <p:nvSpPr>
          <p:cNvPr id="3" name="Content Placeholder 2"/>
          <p:cNvSpPr>
            <a:spLocks noGrp="1"/>
          </p:cNvSpPr>
          <p:nvPr>
            <p:ph idx="1"/>
          </p:nvPr>
        </p:nvSpPr>
        <p:spPr/>
        <p:txBody>
          <a:bodyPr/>
          <a:lstStyle/>
          <a:p>
            <a:r>
              <a:rPr lang="en-US" dirty="0">
                <a:hlinkClick r:id="rId2"/>
              </a:rPr>
              <a:t>http://</a:t>
            </a:r>
            <a:r>
              <a:rPr lang="en-US" dirty="0" smtClean="0">
                <a:hlinkClick r:id="rId2"/>
              </a:rPr>
              <a:t>bizsupport1.austin.hp.com/bc/docs/support/SupportManual/c02745864/c02745864.pdf</a:t>
            </a:r>
            <a:endParaRPr lang="en-US" dirty="0" smtClean="0"/>
          </a:p>
          <a:p>
            <a:endParaRPr lang="en-US" dirty="0"/>
          </a:p>
          <a:p>
            <a:endParaRPr lang="en-US" dirty="0"/>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1828800"/>
            <a:ext cx="4972050" cy="45089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44706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External </a:t>
            </a:r>
            <a:r>
              <a:rPr lang="en-US" dirty="0" err="1" smtClean="0"/>
              <a:t>Mic</a:t>
            </a:r>
            <a:r>
              <a:rPr lang="en-US" dirty="0" smtClean="0"/>
              <a:t> on top– </a:t>
            </a:r>
            <a:endParaRPr lang="en-US" dirty="0"/>
          </a:p>
        </p:txBody>
      </p:sp>
      <p:sp>
        <p:nvSpPr>
          <p:cNvPr id="3" name="Content Placeholder 2"/>
          <p:cNvSpPr>
            <a:spLocks noGrp="1"/>
          </p:cNvSpPr>
          <p:nvPr>
            <p:ph idx="1"/>
          </p:nvPr>
        </p:nvSpPr>
        <p:spPr/>
        <p:txBody>
          <a:bodyPr/>
          <a:lstStyle/>
          <a:p>
            <a:r>
              <a:rPr lang="en-US" dirty="0" smtClean="0"/>
              <a:t>I didn’t realize there was a </a:t>
            </a:r>
            <a:r>
              <a:rPr lang="en-US" dirty="0" err="1" smtClean="0"/>
              <a:t>mic</a:t>
            </a:r>
            <a:r>
              <a:rPr lang="en-US" dirty="0" smtClean="0"/>
              <a:t> – I had used an external one that plugged in for a </a:t>
            </a:r>
          </a:p>
          <a:p>
            <a:r>
              <a:rPr lang="en-US" dirty="0" smtClean="0"/>
              <a:t>Presentation. </a:t>
            </a:r>
            <a:endParaRPr lang="en-US"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1447800"/>
            <a:ext cx="5638800" cy="537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94631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Coby</a:t>
            </a:r>
            <a:r>
              <a:rPr lang="en-US" dirty="0" smtClean="0"/>
              <a:t> </a:t>
            </a:r>
            <a:r>
              <a:rPr lang="en-US" dirty="0" err="1" smtClean="0"/>
              <a:t>Kryos</a:t>
            </a:r>
            <a:r>
              <a:rPr lang="en-US" dirty="0" smtClean="0"/>
              <a:t> tablet</a:t>
            </a:r>
            <a:endParaRPr lang="en-US" dirty="0"/>
          </a:p>
        </p:txBody>
      </p:sp>
      <p:sp>
        <p:nvSpPr>
          <p:cNvPr id="3" name="Content Placeholder 2"/>
          <p:cNvSpPr>
            <a:spLocks noGrp="1"/>
          </p:cNvSpPr>
          <p:nvPr>
            <p:ph idx="1"/>
          </p:nvPr>
        </p:nvSpPr>
        <p:spPr/>
        <p:txBody>
          <a:bodyPr/>
          <a:lstStyle/>
          <a:p>
            <a:r>
              <a:rPr lang="en-US" dirty="0" smtClean="0"/>
              <a:t>All high school students are provided with a small tablet to access our learning management  system and their textbooks.</a:t>
            </a:r>
          </a:p>
          <a:p>
            <a:endParaRPr lang="en-US" dirty="0"/>
          </a:p>
          <a:p>
            <a:r>
              <a:rPr lang="en-US" dirty="0" smtClean="0"/>
              <a:t>Students can access websites for research, work on assignments  via Intelligent Papers- an </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3124200"/>
            <a:ext cx="25146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59701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Kryos</a:t>
            </a:r>
            <a:r>
              <a:rPr lang="en-US" dirty="0" smtClean="0"/>
              <a:t> User’s Guide</a:t>
            </a:r>
            <a:endParaRPr lang="en-US" dirty="0"/>
          </a:p>
        </p:txBody>
      </p:sp>
      <p:sp>
        <p:nvSpPr>
          <p:cNvPr id="3" name="Content Placeholder 2"/>
          <p:cNvSpPr>
            <a:spLocks noGrp="1"/>
          </p:cNvSpPr>
          <p:nvPr>
            <p:ph idx="1"/>
          </p:nvPr>
        </p:nvSpPr>
        <p:spPr/>
        <p:txBody>
          <a:bodyPr/>
          <a:lstStyle/>
          <a:p>
            <a:r>
              <a:rPr lang="en-US" dirty="0">
                <a:hlinkClick r:id="rId2"/>
              </a:rPr>
              <a:t>http://</a:t>
            </a:r>
            <a:r>
              <a:rPr lang="en-US" dirty="0" smtClean="0">
                <a:hlinkClick r:id="rId2"/>
              </a:rPr>
              <a:t>www.cobyusa.com/files/manuals/MID7015_MN.pdf</a:t>
            </a:r>
            <a:endParaRPr lang="en-US" dirty="0" smtClean="0"/>
          </a:p>
          <a:p>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600200"/>
            <a:ext cx="6324600" cy="5059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379983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87</TotalTime>
  <Words>365</Words>
  <Application>Microsoft Office PowerPoint</Application>
  <PresentationFormat>On-screen Show (4:3)</PresentationFormat>
  <Paragraphs>36</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Angles</vt:lpstr>
      <vt:lpstr>Hardware Resources</vt:lpstr>
      <vt:lpstr>Interactive promethean Board</vt:lpstr>
      <vt:lpstr>Activ board resources</vt:lpstr>
      <vt:lpstr>HP Laptop</vt:lpstr>
      <vt:lpstr>Trouble shooting site and manual </vt:lpstr>
      <vt:lpstr>Manual with Dock support </vt:lpstr>
      <vt:lpstr>External Mic on top– </vt:lpstr>
      <vt:lpstr>Coby Kryos tablet</vt:lpstr>
      <vt:lpstr>Kryos User’s Guide</vt:lpstr>
      <vt:lpstr>New Tip for the Coby Kryos- </vt:lpstr>
      <vt:lpstr>Activotes</vt:lpstr>
      <vt:lpstr>Acti Votes Users’ Guide</vt:lpstr>
      <vt:lpstr>Generating different types of Graphs showing responses. </vt:lpstr>
      <vt:lpstr>Ipads </vt:lpstr>
      <vt:lpstr>iPad users guide </vt:lpstr>
      <vt:lpstr>Ipad accessibility– helpful tip</vt:lpstr>
    </vt:vector>
  </TitlesOfParts>
  <Company>UC Riverside Extension Center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Hardware Resources</dc:title>
  <dc:creator>djh</dc:creator>
  <cp:lastModifiedBy>djh</cp:lastModifiedBy>
  <cp:revision>17</cp:revision>
  <dcterms:created xsi:type="dcterms:W3CDTF">2012-06-16T19:24:24Z</dcterms:created>
  <dcterms:modified xsi:type="dcterms:W3CDTF">2012-06-16T20:52:20Z</dcterms:modified>
</cp:coreProperties>
</file>